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xlsx" ContentType="application/vnd.openxmlformats-officedocument.spreadsheetml.sheet"/>
  <Default Extension="png" ContentType="image/png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notesSlides/notesSlide1.xml" ContentType="application/vnd.openxmlformats-officedocument.presentationml.notesSlide+xml"/>
  <Override PartName="/ppt/slides/slide2.xml" ContentType="application/vnd.openxmlformats-officedocument.presentationml.slide+xml"/>
  <Override PartName="/ppt/notesSlides/notesSlide2.xml" ContentType="application/vnd.openxmlformats-officedocument.presentationml.notesSlide+xml"/>
  <Override PartName="/ppt/slides/slide3.xml" ContentType="application/vnd.openxmlformats-officedocument.presentationml.slide+xml"/>
  <Override PartName="/ppt/notesSlides/notesSlide3.xml" ContentType="application/vnd.openxmlformats-officedocument.presentationml.notesSlide+xml"/>
  <Override PartName="/ppt/slides/slide4.xml" ContentType="application/vnd.openxmlformats-officedocument.presentationml.slide+xml"/>
  <Override PartName="/ppt/notesSlides/notesSlide4.xml" ContentType="application/vnd.openxmlformats-officedocument.presentationml.notesSlide+xml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trictFirstAndLastChars="0" saveSubsetFonts="1" autoCompressPictures="0">
  <p:sldMasterIdLst>
    <p:sldMasterId id="2147483663" r:id="rId6"/>
    <p:sldMasterId id="2147483664" r:id="rId8"/>
  </p:sldMasterIdLst>
  <p:notesMasterIdLst>
    <p:notesMasterId r:id="rId10"/>
  </p:notesMasterIdLst>
  <p:sldIdLst>
    <p:sldId id="256" r:id="rId12"/>
    <p:sldId id="257" r:id="rId14"/>
    <p:sldId id="259" r:id="rId16"/>
    <p:sldId id="260" r:id="rId18"/>
  </p:sldIdLst>
  <p:sldSz cx="6858000" cy="9906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4" roundtripDataSignature="AMtx7mh49FYgup98Kd07mVmJulXK8a+j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D08F27A2-869D-4596-86BC-24CB4B6FD2AB}">
  <a:tblStyle styleId="{D08F27A2-869D-4596-86BC-24CB4B6FD2AB}" styleName="Table_0">
    <a:wholeTbl>
      <a:tcTxStyle b="off" i="off"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 b="off" i="off"/>
      <a:tcStyle>
        <a:tcBdr/>
      </a:tcStyle>
    </a:band1H>
    <a:band2H>
      <a:tcTxStyle b="off" i="off"/>
      <a:tcStyle>
        <a:tcBdr/>
      </a:tcStyle>
    </a:band2H>
    <a:band1V>
      <a:tcTxStyle b="off" i="off"/>
      <a:tcStyle>
        <a:tcBdr/>
      </a:tcStyle>
    </a:band1V>
    <a:band2V>
      <a:tcTxStyle b="off" i="off"/>
      <a:tcStyle>
        <a:tcBdr/>
      </a:tcStyle>
    </a:band2V>
    <a:lastCol>
      <a:tcTxStyle b="off" i="off"/>
      <a:tcStyle>
        <a:tcBdr/>
      </a:tcStyle>
    </a:lastCol>
    <a:firstCol>
      <a:tcTxStyle b="off" i="off"/>
      <a:tcStyle>
        <a:tcBdr/>
      </a:tcStyle>
    </a:firstCol>
    <a:lastRow>
      <a:tcTxStyle b="off" i="off"/>
      <a:tcStyle>
        <a:tcBdr/>
      </a:tcStyle>
    </a:lastRow>
    <a:seCell>
      <a:tcTxStyle b="off" i="off"/>
      <a:tcStyle>
        <a:tcBdr/>
      </a:tcStyle>
    </a:seCell>
    <a:swCell>
      <a:tcTxStyle b="off" i="off"/>
      <a:tcStyle>
        <a:tcBdr/>
      </a:tcStyle>
    </a:swCell>
    <a:firstRow>
      <a:tcTxStyle b="off" i="off"/>
      <a:tcStyle>
        <a:tcBdr/>
      </a:tcStyle>
    </a:firstRow>
    <a:neCell>
      <a:tcTxStyle b="off" i="off"/>
      <a:tcStyle>
        <a:tcBdr/>
      </a:tcStyle>
    </a:neCell>
    <a:nwCell>
      <a:tcTxStyle b="off" i="off"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0"/>
    <p:restoredTop sz="94660"/>
  </p:normalViewPr>
  <p:slideViewPr>
    <p:cSldViewPr snapToGrid="0" snapToObjects="1">
      <p:cViewPr varScale="1">
        <p:scale>
          <a:sx n="61" d="100"/>
          <a:sy n="61" d="100"/>
        </p:scale>
        <p:origin x="214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schemas.openxmlformats.org/officeDocument/2006/relationships/tableStyles" Target="tableStyles.xml"></Relationship><Relationship Id="rId2" Type="http://customschemas.google.com/relationships/presentationmetadata" Target="metadata"></Relationship><Relationship Id="rId6" Type="http://schemas.openxmlformats.org/officeDocument/2006/relationships/slideMaster" Target="slideMasters/slideMaster1.xml"></Relationship><Relationship Id="rId7" Type="http://schemas.openxmlformats.org/officeDocument/2006/relationships/theme" Target="theme/theme1.xml"></Relationship><Relationship Id="rId8" Type="http://schemas.openxmlformats.org/officeDocument/2006/relationships/slideMaster" Target="slideMasters/slideMaster2.xml"></Relationship><Relationship Id="rId10" Type="http://schemas.openxmlformats.org/officeDocument/2006/relationships/notesMaster" Target="notesMasters/notesMaster1.xml"></Relationship><Relationship Id="rId12" Type="http://schemas.openxmlformats.org/officeDocument/2006/relationships/slide" Target="slides/slide1.xml"></Relationship><Relationship Id="rId14" Type="http://schemas.openxmlformats.org/officeDocument/2006/relationships/slide" Target="slides/slide2.xml"></Relationship><Relationship Id="rId16" Type="http://schemas.openxmlformats.org/officeDocument/2006/relationships/slide" Target="slides/slide3.xml"></Relationship><Relationship Id="rId18" Type="http://schemas.openxmlformats.org/officeDocument/2006/relationships/slide" Target="slides/slide4.xml"></Relationship><Relationship Id="rId20" Type="http://schemas.openxmlformats.org/officeDocument/2006/relationships/viewProps" Target="viewProps.xml"></Relationship><Relationship Id="rId21" Type="http://schemas.openxmlformats.org/officeDocument/2006/relationships/presProps" Target="presProps.xml"></Relationship></Relationships>
</file>

<file path=ppt/media/fImage1342477756334.png>
</file>

<file path=ppt/media/fImage1390396748467.png>
</file>

<file path=ppt/media/fImage1546021766500.png>
</file>

<file path=ppt/media/fImage9338287341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1" name="Google Shape;3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38" name="Google Shape;3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2328713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/>
          </a:p>
        </p:txBody>
      </p:sp>
      <p:sp>
        <p:nvSpPr>
          <p:cNvPr id="47" name="Google Shape;47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6710754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matchingName="ì ëª© ë° ë´ì©">
  <p:cSld name="제목 및 내용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2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0" name="Google Shape;20;p12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12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5940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12"/>
          <p:cNvSpPr txBox="1">
            <a:spLocks noGrp="1"/>
          </p:cNvSpPr>
          <p:nvPr>
            <p:ph type="body" idx="3"/>
          </p:nvPr>
        </p:nvSpPr>
        <p:spPr>
          <a:xfrm>
            <a:off x="3458845" y="1521460"/>
            <a:ext cx="285940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13"/>
          <p:cNvSpPr txBox="1"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13"/>
          <p:cNvSpPr txBox="1"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13"/>
          <p:cNvSpPr txBox="1">
            <a:spLocks noGrp="1"/>
          </p:cNvSpPr>
          <p:nvPr>
            <p:ph type="dt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13"/>
          <p:cNvSpPr txBox="1">
            <a:spLocks noGrp="1"/>
          </p:cNvSpPr>
          <p:nvPr>
            <p:ph type="ft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13"/>
          <p:cNvSpPr txBox="1">
            <a:spLocks noGrp="1"/>
          </p:cNvSpPr>
          <p:nvPr>
            <p:ph type="sldNum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slideLayout" Target="../slideLayouts/slideLayout3.xml"></Relationship><Relationship Id="rId3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lt1"/>
        </a:solidFill>
      </p:bgPr>
    </p:bg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11"/>
          <p:cNvSpPr/>
          <p:nvPr/>
        </p:nvSpPr>
        <p:spPr>
          <a:xfrm>
            <a:off x="125730" y="514350"/>
            <a:ext cx="6608445" cy="658495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endParaRPr sz="18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12" name="Google Shape;12;p11"/>
          <p:cNvCxnSpPr/>
          <p:nvPr/>
        </p:nvCxnSpPr>
        <p:spPr>
          <a:xfrm>
            <a:off x="1951355" y="796290"/>
            <a:ext cx="459486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" name="Google Shape;13;p11"/>
          <p:cNvSpPr/>
          <p:nvPr/>
        </p:nvSpPr>
        <p:spPr>
          <a:xfrm>
            <a:off x="120015" y="504825"/>
            <a:ext cx="6595110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63"/>
              <a:buFont typeface="Arial"/>
              <a:buNone/>
            </a:pPr>
            <a:endParaRPr sz="1463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11"/>
          <p:cNvSpPr txBox="1"/>
          <p:nvPr/>
        </p:nvSpPr>
        <p:spPr>
          <a:xfrm>
            <a:off x="5213350" y="220980"/>
            <a:ext cx="156972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" name="Google Shape;15;p11"/>
          <p:cNvSpPr txBox="1"/>
          <p:nvPr/>
        </p:nvSpPr>
        <p:spPr>
          <a:xfrm>
            <a:off x="5243830" y="957643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16;p11"/>
          <p:cNvSpPr txBox="1"/>
          <p:nvPr/>
        </p:nvSpPr>
        <p:spPr>
          <a:xfrm>
            <a:off x="120015" y="501015"/>
            <a:ext cx="609600" cy="276860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ko-KR" sz="1200" b="0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문항2</a:t>
            </a:r>
            <a:endParaRPr sz="1200" b="0" i="0" u="none" strike="noStrike" cap="none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17;p11"/>
          <p:cNvSpPr txBox="1"/>
          <p:nvPr/>
        </p:nvSpPr>
        <p:spPr>
          <a:xfrm>
            <a:off x="729615" y="501015"/>
            <a:ext cx="1105535" cy="27686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rtl="0" algn="ctr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en-US" sz="12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rPr>
              <a:t>이</a:t>
            </a:r>
            <a:r>
              <a:rPr lang="ko-KR" altLang="en-US" sz="120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rPr>
              <a:t>채윤</a:t>
            </a:r>
            <a:endParaRPr lang="ko-KR" altLang="en-US" sz="1200" cap="none" i="0" b="0" strike="noStrike">
              <a:solidFill>
                <a:schemeClr val="dk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9" r:id="rId1"/>
    <p:sldLayoutId id="2147483660" r:id="rId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image" Target="../media/fImage9338287341.png"></Relationship><Relationship Id="rId4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3" Type="http://schemas.openxmlformats.org/officeDocument/2006/relationships/image" Target="../media/fImage1390396748467.png"></Relationship><Relationship Id="rId4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notesSlide" Target="../notesSlides/notesSlide4.xml"></Relationship><Relationship Id="rId3" Type="http://schemas.openxmlformats.org/officeDocument/2006/relationships/image" Target="../media/fImage1342477756334.png"></Relationship><Relationship Id="rId4" Type="http://schemas.openxmlformats.org/officeDocument/2006/relationships/image" Target="../media/fImage1546021766500.png"></Relationship><Relationship Id="rId5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1"/>
          <p:cNvSpPr txBox="1"/>
          <p:nvPr/>
        </p:nvSpPr>
        <p:spPr>
          <a:xfrm>
            <a:off x="5243830" y="957643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813"/>
              <a:buFont typeface="Arial"/>
              <a:buNone/>
            </a:pPr>
            <a:r>
              <a:rPr lang="ko-KR"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34" name="Google Shape;34;p1"/>
          <p:cNvSpPr txBox="1"/>
          <p:nvPr/>
        </p:nvSpPr>
        <p:spPr>
          <a:xfrm>
            <a:off x="288290" y="3348355"/>
            <a:ext cx="6280785" cy="64262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575"/>
              <a:buFont typeface="Arial"/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 sz="1400" b="0" i="0" u="none" strike="noStrike" cap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35" name="Google Shape;35;p1"/>
          <p:cNvGraphicFramePr>
            <a:graphicFrameLocks noGrp="1"/>
          </p:cNvGraphicFramePr>
          <p:nvPr/>
        </p:nvGraphicFramePr>
        <p:xfrm>
          <a:off x="1453515" y="4953000"/>
          <a:ext cx="3950970" cy="928370"/>
        </p:xfrm>
        <a:graphic>
          <a:graphicData uri="http://schemas.openxmlformats.org/drawingml/2006/table">
            <a:tbl>
              <a:tblPr firstRow="1" bandRow="1">
                <a:tableStyleId>{00000000-0000-0000-0000-000000000000}</a:tableStyleId>
              </a:tblPr>
              <a:tblGrid>
                <a:gridCol w="921385"/>
                <a:gridCol w="3029585"/>
              </a:tblGrid>
              <a:tr h="326390"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</a:rPr>
                        <a:t>UI/UX 요구분석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</a:tr>
              <a:tr h="300990"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성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 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명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이</a:t>
                      </a:r>
                      <a:r>
                        <a:rPr lang="ko-KR" altLang="en-US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채윤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  <a:tr h="300990"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제출일자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2021-</a:t>
                      </a:r>
                      <a:r>
                        <a:rPr lang="en-US" alt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10-26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와이어프레임 스케치를 기반으로 프로토타입 제작</a:t>
            </a:r>
            <a:endParaRPr dirty="0"/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 altLang="en-US" dirty="0"/>
              <a:t>프로토타입 제작 및</a:t>
            </a:r>
            <a:r>
              <a:rPr lang="en-US" altLang="ko-KR" dirty="0"/>
              <a:t>  </a:t>
            </a:r>
            <a:r>
              <a:rPr lang="ko-KR" altLang="en-US" dirty="0"/>
              <a:t>디자인</a:t>
            </a:r>
            <a:endParaRPr dirty="0"/>
          </a:p>
        </p:txBody>
      </p:sp>
      <p:sp>
        <p:nvSpPr>
          <p:cNvPr id="42" name="Google Shape;42;p2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5940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 altLang="en-US" dirty="0"/>
              <a:t>프로토타입</a:t>
            </a:r>
            <a:r>
              <a:rPr lang="ko-KR" dirty="0"/>
              <a:t> 시안 01</a:t>
            </a:r>
            <a:endParaRPr dirty="0"/>
          </a:p>
        </p:txBody>
      </p:sp>
      <p:pic>
        <p:nvPicPr>
          <p:cNvPr id="45" name="그림 2" descr="C:/Users/이채윤/AppData/Roaming/PolarisOffice/ETemp/20080_10916160/fImage933828734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529840" y="1356360"/>
            <a:ext cx="2924810" cy="806386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2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ko-KR" dirty="0">
                <a:latin typeface="Calibri"/>
                <a:ea typeface="Calibri"/>
                <a:cs typeface="Calibri"/>
                <a:sym typeface="Calibri"/>
              </a:rPr>
              <a:t>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와이어프레임 스케치를 기반으로 프로토타입 제작</a:t>
            </a:r>
            <a:endParaRPr dirty="0"/>
          </a:p>
        </p:txBody>
      </p:sp>
      <p:sp>
        <p:nvSpPr>
          <p:cNvPr id="41" name="Google Shape;41;p2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 altLang="en-US" dirty="0"/>
              <a:t>프로토타입 제작 및</a:t>
            </a:r>
            <a:r>
              <a:rPr lang="en-US" altLang="ko-KR" dirty="0"/>
              <a:t>  </a:t>
            </a:r>
            <a:r>
              <a:rPr lang="ko-KR" altLang="en-US" dirty="0"/>
              <a:t>디자인</a:t>
            </a:r>
            <a:endParaRPr dirty="0"/>
          </a:p>
        </p:txBody>
      </p:sp>
      <p:sp>
        <p:nvSpPr>
          <p:cNvPr id="42" name="Google Shape;42;p2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60040" cy="3124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171450" indent="-17145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alibri"/>
              <a:buChar char="•"/>
            </a:pPr>
            <a:r>
              <a:rPr lang="ko-KR" altLang="en-US"/>
              <a:t>프로토타입</a:t>
            </a:r>
            <a:r>
              <a:rPr lang="ko-KR"/>
              <a:t> 시안 0</a:t>
            </a:r>
            <a:r>
              <a:rPr lang="ko-KR"/>
              <a:t>2</a:t>
            </a:r>
            <a:endParaRPr lang="ko-KR" altLang="en-US"/>
          </a:p>
        </p:txBody>
      </p:sp>
      <p:pic>
        <p:nvPicPr>
          <p:cNvPr id="45" name="그림 3" descr="C:/Users/이채윤/AppData/Roaming/PolarisOffice/ETemp/20080_10916160/fImage139039674846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551430" y="1356995"/>
            <a:ext cx="2771775" cy="804989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60028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3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3</a:t>
            </a: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와이어프레임 스케치를 기반으로 프로토타입 제작</a:t>
            </a:r>
            <a:endParaRPr dirty="0"/>
          </a:p>
        </p:txBody>
      </p:sp>
      <p:sp>
        <p:nvSpPr>
          <p:cNvPr id="50" name="Google Shape;50;p3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 altLang="en-US" dirty="0"/>
              <a:t>프로토타입 제작 및  디자인</a:t>
            </a:r>
          </a:p>
        </p:txBody>
      </p:sp>
      <p:cxnSp>
        <p:nvCxnSpPr>
          <p:cNvPr id="53" name="Google Shape;53;p3"/>
          <p:cNvCxnSpPr/>
          <p:nvPr/>
        </p:nvCxnSpPr>
        <p:spPr>
          <a:xfrm>
            <a:off x="3417570" y="1734820"/>
            <a:ext cx="0" cy="780923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" name="Google Shape;42;p2">
            <a:extLst>
              <a:ext uri="{FF2B5EF4-FFF2-40B4-BE49-F238E27FC236}">
                <a16:creationId xmlns:a16="http://schemas.microsoft.com/office/drawing/2014/main" id="{B0EECEF5-5CBA-4CBB-B07A-768BAD0834CC}"/>
              </a:ext>
            </a:extLst>
          </p:cNvPr>
          <p:cNvSpPr txBox="1">
            <a:spLocks/>
          </p:cNvSpPr>
          <p:nvPr/>
        </p:nvSpPr>
        <p:spPr>
          <a:xfrm>
            <a:off x="515620" y="1673860"/>
            <a:ext cx="2860040" cy="3124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t">
            <a:noAutofit/>
          </a:bodyPr>
          <a:lstStyle>
            <a:lvl1pPr marL="457200" indent="-298450" rtl="0" algn="l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  <a:defRPr lang="en-GB" altLang="en-US" sz="1100" cap="none" i="0" b="0" strike="noStrike">
                <a:solidFill>
                  <a:srgbClr val="595959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914400" indent="-228600" rtl="0" algn="l" latinLnBrk="0" lvl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135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1371600" indent="-228600" rtl="0" algn="l" latinLnBrk="0" lvl="2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975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828800" indent="-228600" rtl="0" algn="l" latinLnBrk="0" lvl="3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2286000" indent="-228600" rtl="0" algn="l" latinLnBrk="0" lvl="4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2743200" indent="-228600" rtl="0" algn="l" latinLnBrk="0" lvl="5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6pPr>
            <a:lvl7pPr marL="3200400" indent="-228600" rtl="0" algn="l" latinLnBrk="0" lvl="6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7pPr>
            <a:lvl8pPr marL="3657600" indent="-228600" rtl="0" algn="l" latinLnBrk="0" lvl="7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8pPr>
            <a:lvl9pPr marL="4114800" indent="-228600" rtl="0" algn="l" latinLnBrk="0" lvl="8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9pPr>
          </a:lstStyle>
          <a:p>
            <a:pPr marL="171450" indent="-171450" latinLnBrk="0">
              <a:spcBef>
                <a:spcPts val="0"/>
              </a:spcBef>
              <a:buClr>
                <a:srgbClr val="2AB9C7"/>
              </a:buClr>
              <a:buFont typeface="Calibri"/>
              <a:buChar char="•"/>
            </a:pPr>
            <a:r>
              <a:rPr lang="ko-KR" altLang="en-US"/>
              <a:t>프로토타입 시안 </a:t>
            </a:r>
            <a:r>
              <a:rPr lang="en-US" altLang="ko-KR"/>
              <a:t>0</a:t>
            </a:r>
            <a:r>
              <a:rPr lang="ko-KR" altLang="ko-KR"/>
              <a:t>3</a:t>
            </a:r>
            <a:endParaRPr lang="ko-KR" altLang="en-US"/>
          </a:p>
        </p:txBody>
      </p:sp>
      <p:sp>
        <p:nvSpPr>
          <p:cNvPr id="13" name="Google Shape;43;p2">
            <a:extLst>
              <a:ext uri="{FF2B5EF4-FFF2-40B4-BE49-F238E27FC236}">
                <a16:creationId xmlns:a16="http://schemas.microsoft.com/office/drawing/2014/main" id="{9A31188F-CA65-4CC2-8EA1-CCB45435C7CF}"/>
              </a:ext>
            </a:extLst>
          </p:cNvPr>
          <p:cNvSpPr txBox="1">
            <a:spLocks/>
          </p:cNvSpPr>
          <p:nvPr/>
        </p:nvSpPr>
        <p:spPr>
          <a:xfrm>
            <a:off x="3611245" y="1673860"/>
            <a:ext cx="2860040" cy="3124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t">
            <a:noAutofit/>
          </a:bodyPr>
          <a:lstStyle>
            <a:lvl1pPr marL="457200" indent="-298450" rtl="0" algn="l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  <a:defRPr lang="en-GB" altLang="en-US" sz="1100" cap="none" i="0" b="0" strike="noStrike">
                <a:solidFill>
                  <a:srgbClr val="595959"/>
                </a:solidFill>
                <a:latin typeface="Calibri" charset="0"/>
                <a:ea typeface="Calibri" charset="0"/>
                <a:cs typeface="Calibri" charset="0"/>
              </a:defRPr>
            </a:lvl1pPr>
            <a:lvl2pPr marL="914400" indent="-228600" rtl="0" algn="l" latinLnBrk="0" lvl="1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1135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2pPr>
            <a:lvl3pPr marL="1371600" indent="-228600" rtl="0" algn="l" latinLnBrk="0" lvl="2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975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3pPr>
            <a:lvl4pPr marL="1828800" indent="-228600" rtl="0" algn="l" latinLnBrk="0" lvl="3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4pPr>
            <a:lvl5pPr marL="2286000" indent="-228600" rtl="0" algn="l" latinLnBrk="0" lvl="4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5pPr>
            <a:lvl6pPr marL="2743200" indent="-228600" rtl="0" algn="l" latinLnBrk="0" lvl="5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6pPr>
            <a:lvl7pPr marL="3200400" indent="-228600" rtl="0" algn="l" latinLnBrk="0" lvl="6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7pPr>
            <a:lvl8pPr marL="3657600" indent="-228600" rtl="0" algn="l" latinLnBrk="0" lvl="7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8pPr>
            <a:lvl9pPr marL="4114800" indent="-228600" rtl="0" algn="l" latinLnBrk="0" lvl="8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FontTx/>
              <a:buNone/>
              <a:defRPr lang="en-GB" altLang="en-US" sz="810" cap="none" i="0" b="0" strike="noStrike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defRPr>
            </a:lvl9pPr>
          </a:lstStyle>
          <a:p>
            <a:pPr marL="171450" indent="-171450" latinLnBrk="0">
              <a:spcBef>
                <a:spcPts val="0"/>
              </a:spcBef>
              <a:buClr>
                <a:srgbClr val="2AB9C7"/>
              </a:buClr>
              <a:buFont typeface="Calibri"/>
              <a:buChar char="•"/>
            </a:pPr>
            <a:r>
              <a:rPr lang="ko-KR" altLang="en-US"/>
              <a:t>프로토타입 시안 </a:t>
            </a:r>
            <a:r>
              <a:rPr lang="en-US" altLang="ko-KR"/>
              <a:t>0</a:t>
            </a:r>
            <a:r>
              <a:rPr lang="ko-KR" altLang="ko-KR"/>
              <a:t>3</a:t>
            </a:r>
            <a:r>
              <a:rPr lang="en-US" altLang="ko-KR"/>
              <a:t>-</a:t>
            </a:r>
            <a:r>
              <a:rPr lang="ko-KR" altLang="en-US"/>
              <a:t>hover</a:t>
            </a:r>
            <a:endParaRPr lang="ko-KR" altLang="en-US"/>
          </a:p>
        </p:txBody>
      </p:sp>
      <p:pic>
        <p:nvPicPr>
          <p:cNvPr id="54" name="그림 4" descr="C:/Users/이채윤/AppData/Roaming/PolarisOffice/ETemp/20080_10916160/fImage134247775633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735965" y="2146935"/>
            <a:ext cx="2176145" cy="7128510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  <p:pic>
        <p:nvPicPr>
          <p:cNvPr id="55" name="그림 8" descr="C:/Users/이채윤/AppData/Roaming/PolarisOffice/ETemp/20080_10916160/fImage1546021766500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3937000" y="2160270"/>
            <a:ext cx="2189480" cy="7193915"/>
          </a:xfrm>
          <a:prstGeom prst="rect"/>
          <a:noFill/>
          <a:effectLst>
            <a:outerShdw sx="100000" sy="100000" blurRad="50800" dist="38100" dir="2700000" rotWithShape="0" algn="tl">
              <a:srgbClr val="000000">
                <a:alpha val="40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4061348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4</Pages>
  <Paragraphs>24</Paragraphs>
  <Words>100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김 현수</dc:creator>
  <cp:lastModifiedBy>이 채윤</cp:lastModifiedBy>
  <dc:title>PowerPoint 프레젠테이션</dc:title>
  <cp:version>9.103.96.45032</cp:version>
  <dcterms:modified xsi:type="dcterms:W3CDTF">2021-10-25T17:19:14Z</dcterms:modified>
</cp:coreProperties>
</file>